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103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7BF43-D2FC-4649-AB1E-D94D645ECFAB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54B1-7095-498F-99A2-BAB67670DC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21180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7BF43-D2FC-4649-AB1E-D94D645ECFAB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54B1-7095-498F-99A2-BAB67670DC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76714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7BF43-D2FC-4649-AB1E-D94D645ECFAB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54B1-7095-498F-99A2-BAB67670DC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773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7BF43-D2FC-4649-AB1E-D94D645ECFAB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54B1-7095-498F-99A2-BAB67670DC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691201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7BF43-D2FC-4649-AB1E-D94D645ECFAB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54B1-7095-498F-99A2-BAB67670DC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796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7BF43-D2FC-4649-AB1E-D94D645ECFAB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54B1-7095-498F-99A2-BAB67670DC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974329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7BF43-D2FC-4649-AB1E-D94D645ECFAB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54B1-7095-498F-99A2-BAB67670DC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7754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7BF43-D2FC-4649-AB1E-D94D645ECFAB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54B1-7095-498F-99A2-BAB67670DC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3090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7BF43-D2FC-4649-AB1E-D94D645ECFAB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54B1-7095-498F-99A2-BAB67670DC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99805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7BF43-D2FC-4649-AB1E-D94D645ECFAB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54B1-7095-498F-99A2-BAB67670DC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8947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37BF43-D2FC-4649-AB1E-D94D645ECFAB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654B1-7095-498F-99A2-BAB67670DC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216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37BF43-D2FC-4649-AB1E-D94D645ECFAB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654B1-7095-498F-99A2-BAB67670DCF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609021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図 5">
            <a:extLst>
              <a:ext uri="{FF2B5EF4-FFF2-40B4-BE49-F238E27FC236}">
                <a16:creationId xmlns:a16="http://schemas.microsoft.com/office/drawing/2014/main" id="{F0A33DA6-79C1-4034-BF67-C93FB565467F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92" r="699" b="47561"/>
          <a:stretch/>
        </p:blipFill>
        <p:spPr>
          <a:xfrm>
            <a:off x="5398459" y="3448178"/>
            <a:ext cx="4277583" cy="2956516"/>
          </a:xfrm>
          <a:prstGeom prst="rect">
            <a:avLst/>
          </a:prstGeom>
        </p:spPr>
      </p:pic>
      <p:pic>
        <p:nvPicPr>
          <p:cNvPr id="3" name="図 2">
            <a:extLst>
              <a:ext uri="{FF2B5EF4-FFF2-40B4-BE49-F238E27FC236}">
                <a16:creationId xmlns:a16="http://schemas.microsoft.com/office/drawing/2014/main" id="{7F060C99-7EBE-4354-89F3-D3FF532D2BA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8164" y="3382304"/>
            <a:ext cx="4136024" cy="3088264"/>
          </a:xfrm>
          <a:prstGeom prst="rect">
            <a:avLst/>
          </a:prstGeom>
        </p:spPr>
      </p:pic>
      <p:sp>
        <p:nvSpPr>
          <p:cNvPr id="4" name="正方形/長方形 3"/>
          <p:cNvSpPr/>
          <p:nvPr/>
        </p:nvSpPr>
        <p:spPr>
          <a:xfrm>
            <a:off x="203200" y="340866"/>
            <a:ext cx="9469120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ja-JP" altLang="ja-JP" sz="2400" u="wavyHeavy" kern="100" dirty="0">
                <a:effectLst/>
                <a:uFill>
                  <a:solidFill>
                    <a:srgbClr val="FF0000"/>
                  </a:solidFill>
                </a:uFill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駐車許可書は必ず車内のよく見えるところに提示</a:t>
            </a:r>
            <a:r>
              <a:rPr lang="ja-JP" altLang="en-US" sz="2400" u="wavyHeavy" kern="100" dirty="0">
                <a:effectLst/>
                <a:uFill>
                  <a:solidFill>
                    <a:srgbClr val="FF0000"/>
                  </a:solidFill>
                </a:uFill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してください</a:t>
            </a:r>
            <a:r>
              <a:rPr lang="ja-JP" altLang="ja-JP" sz="2400" u="wavyHeavy" kern="100" dirty="0">
                <a:effectLst/>
                <a:uFill>
                  <a:solidFill>
                    <a:srgbClr val="FF0000"/>
                  </a:solidFill>
                </a:uFill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。</a:t>
            </a:r>
            <a:endParaRPr lang="ja-JP" alt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ja-JP" sz="24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許可証の提示がない</a:t>
            </a:r>
            <a:r>
              <a:rPr lang="ja-JP" altLang="en-US" sz="24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、又は、古い許可書を掲示している</a:t>
            </a:r>
            <a:r>
              <a:rPr lang="ja-JP" altLang="en-US" sz="2400" kern="10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車両</a:t>
            </a:r>
            <a:r>
              <a:rPr lang="ja-JP" altLang="ja-JP" sz="24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は</a:t>
            </a:r>
            <a:endParaRPr lang="en-US" altLang="ja-JP" sz="2400" kern="100" dirty="0">
              <a:effectLst/>
              <a:latin typeface="Century" panose="02040604050505020304" pitchFamily="18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400" b="1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不審車両</a:t>
            </a:r>
            <a:r>
              <a:rPr lang="ja-JP" altLang="en-US" sz="24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とみなします。</a:t>
            </a:r>
            <a:endParaRPr lang="en-US" altLang="ja-JP" sz="2400" kern="100" dirty="0">
              <a:effectLst/>
              <a:latin typeface="Century" panose="02040604050505020304" pitchFamily="18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/>
            <a:r>
              <a:rPr lang="ja-JP" altLang="en-US" sz="2400" kern="10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令和６年</a:t>
            </a:r>
            <a:r>
              <a:rPr lang="ja-JP" altLang="ja-JP" sz="24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度駐車許可書の更新を</a:t>
            </a:r>
            <a:r>
              <a:rPr lang="ja-JP" altLang="en-US" sz="24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希望する</a:t>
            </a:r>
            <a:r>
              <a:rPr lang="ja-JP" altLang="ja-JP" sz="24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方は、教務学生係</a:t>
            </a:r>
            <a:r>
              <a:rPr lang="ja-JP" altLang="en-US" sz="24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に申請してください</a:t>
            </a:r>
            <a:r>
              <a:rPr lang="ja-JP" altLang="ja-JP" sz="24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。</a:t>
            </a:r>
            <a:r>
              <a:rPr lang="ja-JP" altLang="en-US" sz="24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（窓口・郵送いずれも受付可）</a:t>
            </a:r>
            <a:endParaRPr lang="ja-JP" alt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n-US" altLang="ja-JP" kern="100" dirty="0">
              <a:latin typeface="Century" panose="02040604050505020304" pitchFamily="18" charset="0"/>
              <a:ea typeface="ＭＳ ゴシック" panose="020B0609070205080204" pitchFamily="49" charset="-128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ja-JP" altLang="en-US" sz="16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　　　　　　　　　　　　　　　　　　　　　　　　　　　　　　　　</a:t>
            </a:r>
            <a:r>
              <a:rPr lang="ja-JP" altLang="en-US" sz="1600" kern="100" dirty="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令和</a:t>
            </a:r>
            <a:r>
              <a:rPr lang="ja-JP" altLang="en-US" sz="1600" kern="10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６</a:t>
            </a:r>
            <a:r>
              <a:rPr lang="ja-JP" altLang="ja-JP" sz="1600" kern="10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年</a:t>
            </a:r>
            <a:r>
              <a:rPr lang="ja-JP" altLang="en-US" sz="1600" kern="100"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３</a:t>
            </a:r>
            <a:r>
              <a:rPr lang="ja-JP" altLang="ja-JP" sz="1600" kern="10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月</a:t>
            </a:r>
            <a:r>
              <a:rPr lang="ja-JP" altLang="en-US" sz="1600" kern="10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２９</a:t>
            </a:r>
            <a:r>
              <a:rPr lang="ja-JP" altLang="ja-JP" sz="1600" kern="10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日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algn="r">
              <a:spcAft>
                <a:spcPts val="0"/>
              </a:spcAft>
            </a:pPr>
            <a:r>
              <a:rPr lang="ja-JP" altLang="ja-JP" sz="1600" kern="100" dirty="0">
                <a:effectLst/>
                <a:latin typeface="Century" panose="02040604050505020304" pitchFamily="18" charset="0"/>
                <a:ea typeface="ＭＳ ゴシック" panose="020B0609070205080204" pitchFamily="49" charset="-128"/>
                <a:cs typeface="Times New Roman" panose="02020603050405020304" pitchFamily="18" charset="0"/>
              </a:rPr>
              <a:t>保健学研究科教務学生係</a:t>
            </a:r>
            <a:endParaRPr lang="ja-JP" altLang="ja-JP" sz="105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7" name="右矢印 6"/>
          <p:cNvSpPr/>
          <p:nvPr/>
        </p:nvSpPr>
        <p:spPr>
          <a:xfrm>
            <a:off x="4543616" y="4480560"/>
            <a:ext cx="658055" cy="1364566"/>
          </a:xfrm>
          <a:prstGeom prst="rightArrow">
            <a:avLst>
              <a:gd name="adj1" fmla="val 27319"/>
              <a:gd name="adj2" fmla="val 50000"/>
            </a:avLst>
          </a:prstGeom>
          <a:solidFill>
            <a:srgbClr val="FFFF00"/>
          </a:solidFill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十字形 8"/>
          <p:cNvSpPr/>
          <p:nvPr/>
        </p:nvSpPr>
        <p:spPr>
          <a:xfrm rot="18977765">
            <a:off x="526248" y="3055432"/>
            <a:ext cx="3801402" cy="3742006"/>
          </a:xfrm>
          <a:prstGeom prst="plus">
            <a:avLst>
              <a:gd name="adj" fmla="val 47592"/>
            </a:avLst>
          </a:prstGeom>
          <a:solidFill>
            <a:schemeClr val="tx1">
              <a:alpha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5813289" y="3231411"/>
            <a:ext cx="3854547" cy="3390050"/>
          </a:xfrm>
          <a:prstGeom prst="ellipse">
            <a:avLst/>
          </a:prstGeom>
          <a:noFill/>
          <a:ln w="127000">
            <a:solidFill>
              <a:srgbClr val="FF99FF">
                <a:alpha val="64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65973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204</TotalTime>
  <Words>103</Words>
  <Application>Microsoft Office PowerPoint</Application>
  <PresentationFormat>A4 210 x 297 mm</PresentationFormat>
  <Paragraphs>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ＭＳ Ｐゴシック</vt:lpstr>
      <vt:lpstr>ＭＳ ゴシック</vt:lpstr>
      <vt:lpstr>ＭＳ 明朝</vt:lpstr>
      <vt:lpstr>Arial</vt:lpstr>
      <vt:lpstr>Calibri</vt:lpstr>
      <vt:lpstr>Calibri Light</vt:lpstr>
      <vt:lpstr>Century</vt:lpstr>
      <vt:lpstr>Times New Roman</vt:lpstr>
      <vt:lpstr>Office テーマ</vt:lpstr>
      <vt:lpstr>PowerPoint プレゼンテーション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hoken5</dc:creator>
  <cp:lastModifiedBy>IG-HKYOGAKU-05</cp:lastModifiedBy>
  <cp:revision>20</cp:revision>
  <cp:lastPrinted>2022-03-29T01:55:22Z</cp:lastPrinted>
  <dcterms:created xsi:type="dcterms:W3CDTF">2018-05-23T06:37:33Z</dcterms:created>
  <dcterms:modified xsi:type="dcterms:W3CDTF">2024-03-28T04:15:45Z</dcterms:modified>
</cp:coreProperties>
</file>